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288000" cx="102870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8xx+Z2gGid7atsdIol5YJR53m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705997" y="685800"/>
            <a:ext cx="1446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/>
          <p:nvPr>
            <p:ph idx="2" type="sldImg"/>
          </p:nvPr>
        </p:nvSpPr>
        <p:spPr>
          <a:xfrm>
            <a:off x="2464594" y="685800"/>
            <a:ext cx="1928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707231" y="973667"/>
            <a:ext cx="8872500" cy="3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707231" y="4868333"/>
            <a:ext cx="8872500" cy="116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708571" y="973667"/>
            <a:ext cx="8872500" cy="3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708571" y="4483101"/>
            <a:ext cx="4351800" cy="219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" name="Google Shape;20;p4"/>
          <p:cNvSpPr txBox="1"/>
          <p:nvPr>
            <p:ph idx="2" type="body"/>
          </p:nvPr>
        </p:nvSpPr>
        <p:spPr>
          <a:xfrm>
            <a:off x="708571" y="6680200"/>
            <a:ext cx="4351800" cy="9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3" type="body"/>
          </p:nvPr>
        </p:nvSpPr>
        <p:spPr>
          <a:xfrm>
            <a:off x="5207794" y="4483101"/>
            <a:ext cx="4373400" cy="219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2" name="Google Shape;22;p4"/>
          <p:cNvSpPr txBox="1"/>
          <p:nvPr>
            <p:ph idx="4" type="body"/>
          </p:nvPr>
        </p:nvSpPr>
        <p:spPr>
          <a:xfrm>
            <a:off x="5207794" y="6680200"/>
            <a:ext cx="4373400" cy="98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type="ctrTitle"/>
          </p:nvPr>
        </p:nvSpPr>
        <p:spPr>
          <a:xfrm>
            <a:off x="1285875" y="2992968"/>
            <a:ext cx="7715400" cy="636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subTitle"/>
          </p:nvPr>
        </p:nvSpPr>
        <p:spPr>
          <a:xfrm>
            <a:off x="1285875" y="9605435"/>
            <a:ext cx="7715400" cy="44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9" name="Google Shape;29;p5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701873" y="4559301"/>
            <a:ext cx="8872500" cy="760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701873" y="12238568"/>
            <a:ext cx="8872500" cy="4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707231" y="973667"/>
            <a:ext cx="8872500" cy="3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707231" y="4868333"/>
            <a:ext cx="4371900" cy="116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5207794" y="4868333"/>
            <a:ext cx="4371900" cy="116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707231" y="973667"/>
            <a:ext cx="8872500" cy="3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708571" y="1219200"/>
            <a:ext cx="33177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373315" y="2633133"/>
            <a:ext cx="5207700" cy="129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708571" y="5486400"/>
            <a:ext cx="3317700" cy="101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708571" y="1219200"/>
            <a:ext cx="33177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373315" y="2633133"/>
            <a:ext cx="5207700" cy="129963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708571" y="5486400"/>
            <a:ext cx="3317700" cy="101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707231" y="973667"/>
            <a:ext cx="8872500" cy="3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-658331" y="6233933"/>
            <a:ext cx="11603700" cy="88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21519" y="7613717"/>
            <a:ext cx="15498300" cy="22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3779053" y="5459867"/>
            <a:ext cx="15498300" cy="6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707231" y="973667"/>
            <a:ext cx="8872500" cy="35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707231" y="4868333"/>
            <a:ext cx="8872500" cy="116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707231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407569" y="16950267"/>
            <a:ext cx="34719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265194" y="16950267"/>
            <a:ext cx="2314500" cy="9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620951" y="2855675"/>
            <a:ext cx="9036600" cy="1689300"/>
          </a:xfrm>
          <a:prstGeom prst="rect">
            <a:avLst/>
          </a:prstGeom>
          <a:solidFill>
            <a:srgbClr val="3B01A2"/>
          </a:solidFill>
          <a:ln cap="flat" cmpd="sng" w="10450">
            <a:solidFill>
              <a:srgbClr val="3B01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1725" lIns="83550" spcFirstLastPara="1" rIns="83550" wrap="square" tIns="417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44"/>
              <a:buFont typeface="Arial"/>
              <a:buNone/>
            </a:pPr>
            <a:r>
              <a:rPr b="1" i="0" lang="pt-BR" sz="1644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TÍTULO DO TRABALHO CENTRALIZADO, COM LETRAS MAIÚSCULAS EM NEGRITO: FONTE ARIAL, TAMANHO 18</a:t>
            </a:r>
            <a:endParaRPr b="1" i="0" sz="1644" u="none" cap="none" strike="noStrike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623267" y="4544277"/>
            <a:ext cx="90366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725" lIns="83550" spcFirstLastPara="1" rIns="83550" wrap="square" tIns="417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9"/>
              <a:buFont typeface="Arial"/>
              <a:buNone/>
            </a:pPr>
            <a:r>
              <a:rPr b="1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 Negrito</a:t>
            </a:r>
            <a:r>
              <a:rPr b="0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1, </a:t>
            </a:r>
            <a:r>
              <a:rPr b="1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 Negrito</a:t>
            </a:r>
            <a:r>
              <a:rPr b="0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2, </a:t>
            </a:r>
            <a:r>
              <a:rPr b="1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 Negrito</a:t>
            </a:r>
            <a:r>
              <a:rPr b="0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3, </a:t>
            </a:r>
            <a:r>
              <a:rPr b="1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 Negrito</a:t>
            </a:r>
            <a:r>
              <a:rPr b="0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9"/>
              <a:buFont typeface="Arial"/>
              <a:buNone/>
            </a:pPr>
            <a:r>
              <a:rPr b="0" i="1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Nome da universidade; 2. Nome da universidade; 3. Nome da universidade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620951" y="5956616"/>
            <a:ext cx="4407900" cy="780600"/>
          </a:xfrm>
          <a:prstGeom prst="rect">
            <a:avLst/>
          </a:prstGeom>
          <a:solidFill>
            <a:srgbClr val="3B01A2"/>
          </a:solidFill>
          <a:ln cap="flat" cmpd="sng" w="10450">
            <a:solidFill>
              <a:srgbClr val="3B01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1725" lIns="83550" spcFirstLastPara="1" rIns="83550" wrap="square" tIns="4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61"/>
              <a:buFont typeface="Arial"/>
              <a:buNone/>
            </a:pPr>
            <a:r>
              <a:rPr b="1" i="0" lang="pt-BR" sz="146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INTRODUÇÃO E OBJETIVO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620950" y="6737987"/>
            <a:ext cx="4407900" cy="343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1725" lIns="83550" spcFirstLastPara="1" rIns="83550" wrap="square" tIns="41725">
            <a:norm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rPr b="0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corrido, fonte Arial, tamanho 14, justificado. 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t/>
            </a:r>
            <a:endParaRPr b="0" i="0" sz="127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t/>
            </a:r>
            <a:endParaRPr b="0" i="0" sz="127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t/>
            </a:r>
            <a:endParaRPr b="0" i="0" sz="127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t/>
            </a:r>
            <a:endParaRPr b="0" i="0" sz="127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t/>
            </a:r>
            <a:endParaRPr b="0" i="0" sz="127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620950" y="10200587"/>
            <a:ext cx="4407900" cy="780600"/>
          </a:xfrm>
          <a:prstGeom prst="rect">
            <a:avLst/>
          </a:prstGeom>
          <a:solidFill>
            <a:srgbClr val="3B01A2"/>
          </a:solidFill>
          <a:ln cap="flat" cmpd="sng" w="10450">
            <a:solidFill>
              <a:srgbClr val="3B01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1725" lIns="83550" spcFirstLastPara="1" rIns="83550" wrap="square" tIns="4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61"/>
              <a:buFont typeface="Arial"/>
              <a:buNone/>
            </a:pPr>
            <a:r>
              <a:rPr b="1" i="0" lang="pt-BR" sz="146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RESULTADOS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629145" y="10953438"/>
            <a:ext cx="4407900" cy="327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1725" lIns="83550" spcFirstLastPara="1" rIns="83550" wrap="square" tIns="4172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rPr b="0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corrido, fonte Arial, tamanho 14, justificado.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249964" y="5956616"/>
            <a:ext cx="4407900" cy="780600"/>
          </a:xfrm>
          <a:prstGeom prst="rect">
            <a:avLst/>
          </a:prstGeom>
          <a:solidFill>
            <a:srgbClr val="3B01A2"/>
          </a:solidFill>
          <a:ln cap="flat" cmpd="sng" w="10450">
            <a:solidFill>
              <a:srgbClr val="3B01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1725" lIns="83550" spcFirstLastPara="1" rIns="83550" wrap="square" tIns="4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61"/>
              <a:buFont typeface="Arial"/>
              <a:buNone/>
            </a:pPr>
            <a:r>
              <a:rPr b="1" i="0" lang="pt-BR" sz="146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MATERIAL E MÉTODO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5249964" y="10201487"/>
            <a:ext cx="4407900" cy="779700"/>
          </a:xfrm>
          <a:prstGeom prst="rect">
            <a:avLst/>
          </a:prstGeom>
          <a:solidFill>
            <a:srgbClr val="3B01A2"/>
          </a:solidFill>
          <a:ln cap="flat" cmpd="sng" w="10450">
            <a:solidFill>
              <a:srgbClr val="3B01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1725" lIns="83550" spcFirstLastPara="1" rIns="83550" wrap="square" tIns="41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61"/>
              <a:buFont typeface="Arial"/>
              <a:buNone/>
            </a:pPr>
            <a:r>
              <a:rPr b="1" i="0" lang="pt-BR" sz="146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CONSIDERAÇÕES FINAIS / CONCLUSÕES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5249964" y="10997163"/>
            <a:ext cx="4407900" cy="327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1725" lIns="83550" spcFirstLastPara="1" rIns="83550" wrap="square" tIns="41725">
            <a:norm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rPr b="0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corrido, fonte Arial, tamanho 14, justificado.</a:t>
            </a:r>
            <a:endParaRPr b="0" i="0" sz="1279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620950" y="14242106"/>
            <a:ext cx="9036600" cy="891000"/>
          </a:xfrm>
          <a:prstGeom prst="rect">
            <a:avLst/>
          </a:prstGeom>
          <a:solidFill>
            <a:srgbClr val="3B01A2"/>
          </a:solidFill>
          <a:ln cap="flat" cmpd="sng" w="10450">
            <a:solidFill>
              <a:srgbClr val="3B01A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1725" lIns="83550" spcFirstLastPara="1" rIns="83550" wrap="square" tIns="41725">
            <a:norm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61"/>
              <a:buFont typeface="Arial"/>
              <a:buNone/>
            </a:pPr>
            <a:r>
              <a:rPr b="1" i="0" lang="pt-BR" sz="146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PRINCIPAIS REFERÊNCIAS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629145" y="15141796"/>
            <a:ext cx="9036600" cy="144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1725" lIns="83550" spcFirstLastPara="1" rIns="83550" wrap="square" tIns="417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3"/>
              <a:buFont typeface="Arial"/>
              <a:buNone/>
            </a:pPr>
            <a:r>
              <a:rPr b="0" i="0" lang="pt-BR" sz="9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Três ou quatro referências com fonte 10, formato APA ou ABNT; 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3"/>
              <a:buFont typeface="Arial"/>
              <a:buNone/>
            </a:pPr>
            <a:r>
              <a:rPr b="0" i="0" lang="pt-BR" sz="9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Autor, A. A. (Ano). Título do artigo. </a:t>
            </a:r>
            <a:r>
              <a:rPr b="0" i="1" lang="pt-BR" sz="9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Título do Periódico em Itálico</a:t>
            </a:r>
            <a:r>
              <a:rPr b="0" i="0" lang="pt-BR" sz="9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volume(número), páginas.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3"/>
              <a:buFont typeface="Arial"/>
              <a:buNone/>
            </a:pPr>
            <a:r>
              <a:rPr b="0" i="0" lang="pt-BR" sz="9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Autor, A. A. (Ano</a:t>
            </a:r>
            <a:r>
              <a:rPr b="0" i="1" lang="pt-BR" sz="9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). Título do livro: Subtítulo em itálico</a:t>
            </a:r>
            <a:r>
              <a:rPr b="0" i="0" lang="pt-BR" sz="9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Editora.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5258159" y="6771117"/>
            <a:ext cx="4407900" cy="343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1725" lIns="83550" spcFirstLastPara="1" rIns="83550" wrap="square" tIns="41725">
            <a:norm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79"/>
              <a:buFont typeface="Arial"/>
              <a:buNone/>
            </a:pPr>
            <a:r>
              <a:rPr b="0" i="0" lang="pt-BR" sz="1279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Texto corrido, fonte Arial, tamanho 14, justificado.</a:t>
            </a:r>
            <a:endParaRPr b="0" i="0" sz="127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830544" y="4975218"/>
            <a:ext cx="6617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pt-BR" sz="1200">
                <a:solidFill>
                  <a:srgbClr val="06285A"/>
                </a:solidFill>
              </a:rPr>
              <a:t>CÓDIGO</a:t>
            </a:r>
            <a:endParaRPr b="1" i="0" sz="1200" u="none" cap="none" strike="noStrike">
              <a:solidFill>
                <a:srgbClr val="06285A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