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6" roundtripDataSignature="AMtx7miHXUNAYJTFDbztkes36VBSBJdE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1257494" y="2964983"/>
            <a:ext cx="6617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1257494" y="3777081"/>
            <a:ext cx="6617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1263294" y="4155635"/>
            <a:ext cx="661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pt-BR" sz="1200">
                <a:solidFill>
                  <a:srgbClr val="06285A"/>
                </a:solidFill>
              </a:rPr>
              <a:t>CÓDIGO</a:t>
            </a:r>
            <a:endParaRPr b="1" i="0" sz="1200" u="none" cap="none" strike="noStrike">
              <a:solidFill>
                <a:srgbClr val="06285A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INTRODUÇÃO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OBJETIVOS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MATERIAL E MÉTODOS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RESULTADOS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CONCLUSÕES/CONSIDERAÇÕES FINAIS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6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/>
        </p:nvSpPr>
        <p:spPr>
          <a:xfrm>
            <a:off x="210600" y="12362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IMPLICAÇÕES PARA O CAMPO DA ENFERMAGEM E DA SAÚDE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7"/>
          <p:cNvSpPr txBox="1"/>
          <p:nvPr/>
        </p:nvSpPr>
        <p:spPr>
          <a:xfrm>
            <a:off x="210600" y="18227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 txBox="1"/>
          <p:nvPr/>
        </p:nvSpPr>
        <p:spPr>
          <a:xfrm>
            <a:off x="210600" y="1083842"/>
            <a:ext cx="872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000000"/>
                </a:solidFill>
              </a:rPr>
              <a:t>REFERÊNCIAS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8"/>
          <p:cNvSpPr txBox="1"/>
          <p:nvPr/>
        </p:nvSpPr>
        <p:spPr>
          <a:xfrm>
            <a:off x="210600" y="1670349"/>
            <a:ext cx="872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200">
                <a:solidFill>
                  <a:srgbClr val="000000"/>
                </a:solidFill>
              </a:rPr>
              <a:t>Insira seu texto aqui.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