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58" r:id="rId9"/>
    <p:sldId id="259" r:id="rId10"/>
  </p:sldIdLst>
  <p:sldSz cx="9144000" cy="5143500" type="screen16x9"/>
  <p:notesSz cx="6858000" cy="9144000"/>
  <p:embeddedFontLst>
    <p:embeddedFont>
      <p:font typeface="Montserrat" pitchFamily="2" charset="77"/>
      <p:regular r:id="rId12"/>
      <p:bold r:id="rId13"/>
      <p:italic r:id="rId14"/>
      <p:boldItalic r:id="rId15"/>
    </p:embeddedFont>
    <p:embeddedFont>
      <p:font typeface="Montserrat ExtraBold" panose="020F0502020204030204" pitchFamily="34" charset="0"/>
      <p:bold r:id="rId16"/>
      <p:italic r:id="rId17"/>
      <p:boldItalic r:id="rId18"/>
    </p:embeddedFont>
    <p:embeddedFont>
      <p:font typeface="Montserrat SemiBold" panose="020F0502020204030204" pitchFamily="3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422"/>
    <p:restoredTop sz="94718"/>
  </p:normalViewPr>
  <p:slideViewPr>
    <p:cSldViewPr snapToGrid="0">
      <p:cViewPr varScale="1">
        <p:scale>
          <a:sx n="137" d="100"/>
          <a:sy n="137" d="100"/>
        </p:scale>
        <p:origin x="816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A1E630B8-EC0B-6BF2-20A0-9C77FCE9C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>
            <a:extLst>
              <a:ext uri="{FF2B5EF4-FFF2-40B4-BE49-F238E27FC236}">
                <a16:creationId xmlns:a16="http://schemas.microsoft.com/office/drawing/2014/main" id="{C29C4A47-A25F-98C4-D99A-98A937EB7C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2:notes">
            <a:extLst>
              <a:ext uri="{FF2B5EF4-FFF2-40B4-BE49-F238E27FC236}">
                <a16:creationId xmlns:a16="http://schemas.microsoft.com/office/drawing/2014/main" id="{13D9D4F6-B888-9219-3B95-C561FB95E9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90859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8FDAF0AA-CA29-CC7C-303B-49E70A4F2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>
            <a:extLst>
              <a:ext uri="{FF2B5EF4-FFF2-40B4-BE49-F238E27FC236}">
                <a16:creationId xmlns:a16="http://schemas.microsoft.com/office/drawing/2014/main" id="{3CAAEF0A-B581-3A24-8C16-6035DFED53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2:notes">
            <a:extLst>
              <a:ext uri="{FF2B5EF4-FFF2-40B4-BE49-F238E27FC236}">
                <a16:creationId xmlns:a16="http://schemas.microsoft.com/office/drawing/2014/main" id="{02E847EF-0433-E76D-0DE0-69261A7C97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200907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62FACFCD-B6E1-8B7B-4217-7A1E6CA4B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>
            <a:extLst>
              <a:ext uri="{FF2B5EF4-FFF2-40B4-BE49-F238E27FC236}">
                <a16:creationId xmlns:a16="http://schemas.microsoft.com/office/drawing/2014/main" id="{602FFF02-709C-52D4-B743-3ED5150CC9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2:notes">
            <a:extLst>
              <a:ext uri="{FF2B5EF4-FFF2-40B4-BE49-F238E27FC236}">
                <a16:creationId xmlns:a16="http://schemas.microsoft.com/office/drawing/2014/main" id="{81603D4F-1906-AE31-2454-CF60B55FC34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71667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7D1DD35A-D4AC-B3F5-DF61-B0DA803F5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>
            <a:extLst>
              <a:ext uri="{FF2B5EF4-FFF2-40B4-BE49-F238E27FC236}">
                <a16:creationId xmlns:a16="http://schemas.microsoft.com/office/drawing/2014/main" id="{1A84FA58-2217-F57C-DB82-4528C11FFD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2:notes">
            <a:extLst>
              <a:ext uri="{FF2B5EF4-FFF2-40B4-BE49-F238E27FC236}">
                <a16:creationId xmlns:a16="http://schemas.microsoft.com/office/drawing/2014/main" id="{7D042CDB-AA43-5BF9-4376-D0D18829AA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27322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E819C779-1D0A-0315-D144-3275C3271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>
            <a:extLst>
              <a:ext uri="{FF2B5EF4-FFF2-40B4-BE49-F238E27FC236}">
                <a16:creationId xmlns:a16="http://schemas.microsoft.com/office/drawing/2014/main" id="{8F985388-4042-8BA9-E2F6-BC8E22E222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2:notes">
            <a:extLst>
              <a:ext uri="{FF2B5EF4-FFF2-40B4-BE49-F238E27FC236}">
                <a16:creationId xmlns:a16="http://schemas.microsoft.com/office/drawing/2014/main" id="{B76ADB4B-7D66-3E43-25A4-E4055B3E97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49483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220000" y="1323511"/>
            <a:ext cx="6617400" cy="8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pt-BR" sz="54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Título do </a:t>
            </a:r>
            <a:endParaRPr sz="54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pt-BR" sz="54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trabalho</a:t>
            </a:r>
            <a:endParaRPr sz="54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5219992" y="3400975"/>
            <a:ext cx="2331000" cy="8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pt-BR" sz="2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Autores</a:t>
            </a:r>
            <a:endParaRPr sz="2600" b="0" i="0" u="none" strike="noStrike" cap="non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210600" y="1264316"/>
            <a:ext cx="8722800" cy="5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pt-BR" sz="2200" b="0" i="0" u="none" strike="noStrike" cap="none" dirty="0">
                <a:solidFill>
                  <a:srgbClr val="0D376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INTRODUÇÃO</a:t>
            </a:r>
            <a:endParaRPr sz="2200" b="0" i="0" u="none" strike="noStrike" cap="none" dirty="0">
              <a:solidFill>
                <a:srgbClr val="0D3765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210600" y="1774616"/>
            <a:ext cx="8722800" cy="5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rgbClr val="0D376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[INSIRA SEU TEXTO AQUI]</a:t>
            </a:r>
            <a:endParaRPr sz="1600" b="0" i="0" u="none" strike="noStrike" cap="none">
              <a:solidFill>
                <a:srgbClr val="0D3765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>
          <a:extLst>
            <a:ext uri="{FF2B5EF4-FFF2-40B4-BE49-F238E27FC236}">
              <a16:creationId xmlns:a16="http://schemas.microsoft.com/office/drawing/2014/main" id="{B403BFA9-B2EC-CB12-6671-E0868E457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>
            <a:extLst>
              <a:ext uri="{FF2B5EF4-FFF2-40B4-BE49-F238E27FC236}">
                <a16:creationId xmlns:a16="http://schemas.microsoft.com/office/drawing/2014/main" id="{B383A8B2-5328-87D8-3110-31FE89D44379}"/>
              </a:ext>
            </a:extLst>
          </p:cNvPr>
          <p:cNvSpPr txBox="1"/>
          <p:nvPr/>
        </p:nvSpPr>
        <p:spPr>
          <a:xfrm>
            <a:off x="210600" y="1264316"/>
            <a:ext cx="8722800" cy="5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pt-BR" sz="2200" b="0" i="0" u="none" strike="noStrike" cap="none" dirty="0">
                <a:solidFill>
                  <a:srgbClr val="0D376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OBJETIVO</a:t>
            </a:r>
            <a:endParaRPr sz="2200" b="0" i="0" u="none" strike="noStrike" cap="none" dirty="0">
              <a:solidFill>
                <a:srgbClr val="0D3765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4CD3C5AF-8323-7CEB-4E0C-9F7D735E5153}"/>
              </a:ext>
            </a:extLst>
          </p:cNvPr>
          <p:cNvSpPr txBox="1"/>
          <p:nvPr/>
        </p:nvSpPr>
        <p:spPr>
          <a:xfrm>
            <a:off x="210600" y="1774616"/>
            <a:ext cx="8722800" cy="5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rgbClr val="0D376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[INSIRA SEU TEXTO AQUI]</a:t>
            </a:r>
            <a:endParaRPr sz="1600" b="0" i="0" u="none" strike="noStrike" cap="none">
              <a:solidFill>
                <a:srgbClr val="0D3765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94192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>
          <a:extLst>
            <a:ext uri="{FF2B5EF4-FFF2-40B4-BE49-F238E27FC236}">
              <a16:creationId xmlns:a16="http://schemas.microsoft.com/office/drawing/2014/main" id="{D760AA60-596D-0EDA-ED8C-CF4F76D54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>
            <a:extLst>
              <a:ext uri="{FF2B5EF4-FFF2-40B4-BE49-F238E27FC236}">
                <a16:creationId xmlns:a16="http://schemas.microsoft.com/office/drawing/2014/main" id="{772422D4-9D15-EB82-F087-F8B42B435C1A}"/>
              </a:ext>
            </a:extLst>
          </p:cNvPr>
          <p:cNvSpPr txBox="1"/>
          <p:nvPr/>
        </p:nvSpPr>
        <p:spPr>
          <a:xfrm>
            <a:off x="210600" y="1264316"/>
            <a:ext cx="8722800" cy="5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pt-BR" sz="2200" b="0" i="0" u="none" strike="noStrike" cap="none" dirty="0">
                <a:solidFill>
                  <a:srgbClr val="0D376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METODOLOGIA</a:t>
            </a:r>
            <a:endParaRPr sz="2200" b="0" i="0" u="none" strike="noStrike" cap="none" dirty="0">
              <a:solidFill>
                <a:srgbClr val="0D3765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A8AD87BB-C7A2-AF82-0D8C-07DA6C894B1B}"/>
              </a:ext>
            </a:extLst>
          </p:cNvPr>
          <p:cNvSpPr txBox="1"/>
          <p:nvPr/>
        </p:nvSpPr>
        <p:spPr>
          <a:xfrm>
            <a:off x="210600" y="1774616"/>
            <a:ext cx="8722800" cy="5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rgbClr val="0D376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[INSIRA SEU TEXTO AQUI]</a:t>
            </a:r>
            <a:endParaRPr sz="1600" b="0" i="0" u="none" strike="noStrike" cap="none">
              <a:solidFill>
                <a:srgbClr val="0D3765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2779218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>
          <a:extLst>
            <a:ext uri="{FF2B5EF4-FFF2-40B4-BE49-F238E27FC236}">
              <a16:creationId xmlns:a16="http://schemas.microsoft.com/office/drawing/2014/main" id="{57E04B79-8DD3-40B9-1E2D-F8B0EFC4A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>
            <a:extLst>
              <a:ext uri="{FF2B5EF4-FFF2-40B4-BE49-F238E27FC236}">
                <a16:creationId xmlns:a16="http://schemas.microsoft.com/office/drawing/2014/main" id="{DCB19FDC-982C-7D4F-27B5-D2DA1240ACDE}"/>
              </a:ext>
            </a:extLst>
          </p:cNvPr>
          <p:cNvSpPr txBox="1"/>
          <p:nvPr/>
        </p:nvSpPr>
        <p:spPr>
          <a:xfrm>
            <a:off x="210600" y="1264316"/>
            <a:ext cx="8722800" cy="5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pt-BR" sz="2200" b="0" i="0" u="none" strike="noStrike" cap="none" dirty="0">
                <a:solidFill>
                  <a:srgbClr val="0D376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RESULTADOS E DISCUSSÕES</a:t>
            </a:r>
            <a:endParaRPr sz="2200" b="0" i="0" u="none" strike="noStrike" cap="none" dirty="0">
              <a:solidFill>
                <a:srgbClr val="0D3765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71062A68-E068-FA1F-AF6F-ED5DB1021F74}"/>
              </a:ext>
            </a:extLst>
          </p:cNvPr>
          <p:cNvSpPr txBox="1"/>
          <p:nvPr/>
        </p:nvSpPr>
        <p:spPr>
          <a:xfrm>
            <a:off x="210600" y="1774616"/>
            <a:ext cx="8722800" cy="5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rgbClr val="0D376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[INSIRA SEU TEXTO AQUI]</a:t>
            </a:r>
            <a:endParaRPr sz="1600" b="0" i="0" u="none" strike="noStrike" cap="none">
              <a:solidFill>
                <a:srgbClr val="0D3765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2930659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>
          <a:extLst>
            <a:ext uri="{FF2B5EF4-FFF2-40B4-BE49-F238E27FC236}">
              <a16:creationId xmlns:a16="http://schemas.microsoft.com/office/drawing/2014/main" id="{9479D3BD-81D9-0E69-42C9-7DE767AF6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>
            <a:extLst>
              <a:ext uri="{FF2B5EF4-FFF2-40B4-BE49-F238E27FC236}">
                <a16:creationId xmlns:a16="http://schemas.microsoft.com/office/drawing/2014/main" id="{E4ACCA04-598F-3408-EB2B-19C90A1ED132}"/>
              </a:ext>
            </a:extLst>
          </p:cNvPr>
          <p:cNvSpPr txBox="1"/>
          <p:nvPr/>
        </p:nvSpPr>
        <p:spPr>
          <a:xfrm>
            <a:off x="210600" y="1264316"/>
            <a:ext cx="8722800" cy="5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pt-BR" sz="2200" b="0" i="0" u="none" strike="noStrike" cap="none" dirty="0">
                <a:solidFill>
                  <a:srgbClr val="0D376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CONCLUSÕES OU CONSIDERAÇÕES FINAIS</a:t>
            </a:r>
            <a:endParaRPr sz="2200" b="0" i="0" u="none" strike="noStrike" cap="none" dirty="0">
              <a:solidFill>
                <a:srgbClr val="0D3765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0A30D876-4A6C-76AE-5514-0CC7B8F9204F}"/>
              </a:ext>
            </a:extLst>
          </p:cNvPr>
          <p:cNvSpPr txBox="1"/>
          <p:nvPr/>
        </p:nvSpPr>
        <p:spPr>
          <a:xfrm>
            <a:off x="210600" y="1774616"/>
            <a:ext cx="8722800" cy="5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rgbClr val="0D376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[INSIRA SEU TEXTO AQUI]</a:t>
            </a:r>
            <a:endParaRPr sz="1600" b="0" i="0" u="none" strike="noStrike" cap="none">
              <a:solidFill>
                <a:srgbClr val="0D3765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2756390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>
          <a:extLst>
            <a:ext uri="{FF2B5EF4-FFF2-40B4-BE49-F238E27FC236}">
              <a16:creationId xmlns:a16="http://schemas.microsoft.com/office/drawing/2014/main" id="{89B52763-C364-16CA-2956-AE2B902E5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>
            <a:extLst>
              <a:ext uri="{FF2B5EF4-FFF2-40B4-BE49-F238E27FC236}">
                <a16:creationId xmlns:a16="http://schemas.microsoft.com/office/drawing/2014/main" id="{B8EBE92A-1560-26FB-250C-51A00C9A7DD7}"/>
              </a:ext>
            </a:extLst>
          </p:cNvPr>
          <p:cNvSpPr txBox="1"/>
          <p:nvPr/>
        </p:nvSpPr>
        <p:spPr>
          <a:xfrm>
            <a:off x="210600" y="1264316"/>
            <a:ext cx="8722800" cy="5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pt-BR" sz="2200" b="0" i="0" u="none" strike="noStrike" cap="none" dirty="0">
                <a:solidFill>
                  <a:srgbClr val="0D376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AGRADECIMENTOS OU OUTRO ITEM ESSENCIAL</a:t>
            </a:r>
            <a:endParaRPr sz="2200" b="0" i="0" u="none" strike="noStrike" cap="none" dirty="0">
              <a:solidFill>
                <a:srgbClr val="0D3765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84EE1684-C362-6EA6-EB99-7F028B782A57}"/>
              </a:ext>
            </a:extLst>
          </p:cNvPr>
          <p:cNvSpPr txBox="1"/>
          <p:nvPr/>
        </p:nvSpPr>
        <p:spPr>
          <a:xfrm>
            <a:off x="210600" y="1774616"/>
            <a:ext cx="8722800" cy="5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rgbClr val="0D376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[INSIRA SEU TEXTO AQUI]</a:t>
            </a:r>
            <a:endParaRPr sz="1600" b="0" i="0" u="none" strike="noStrike" cap="none">
              <a:solidFill>
                <a:srgbClr val="0D3765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291498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</Words>
  <Application>Microsoft Macintosh PowerPoint</Application>
  <PresentationFormat>Apresentação na tela (16:9)</PresentationFormat>
  <Paragraphs>15</Paragraphs>
  <Slides>9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4" baseType="lpstr">
      <vt:lpstr>Montserrat SemiBold</vt:lpstr>
      <vt:lpstr>Montserrat</vt:lpstr>
      <vt:lpstr>Montserrat ExtraBold</vt:lpstr>
      <vt:lpstr>Arial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Gabriela Benites</cp:lastModifiedBy>
  <cp:revision>2</cp:revision>
  <dcterms:modified xsi:type="dcterms:W3CDTF">2025-10-29T19:49:37Z</dcterms:modified>
</cp:coreProperties>
</file>