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Play" pitchFamily="2" charset="0"/>
      <p:regular r:id="rId4"/>
      <p:bold r:id="rId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18"/>
  </p:normalViewPr>
  <p:slideViewPr>
    <p:cSldViewPr snapToGrid="0">
      <p:cViewPr varScale="1">
        <p:scale>
          <a:sx n="117" d="100"/>
          <a:sy n="117" d="100"/>
        </p:scale>
        <p:origin x="2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199714" y="1223225"/>
            <a:ext cx="9783600" cy="578700"/>
          </a:xfrm>
          <a:prstGeom prst="rect">
            <a:avLst/>
          </a:prstGeom>
          <a:solidFill>
            <a:srgbClr val="004A87"/>
          </a:solidFill>
          <a:ln w="7950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6300" tIns="38125" rIns="76300" bIns="3812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2"/>
              <a:buFont typeface="Arial"/>
              <a:buNone/>
            </a:pPr>
            <a:r>
              <a:rPr lang="pt-BR" sz="1502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TÍTULO DO TRABALHO CENTRALIZADO, COM LETRAS MAIÚSCULAS EM NEGRITO: FONTE ARIAL, TAMANHO 18</a:t>
            </a:r>
            <a:endParaRPr sz="1502" b="1" i="0" u="none" strike="noStrike" cap="none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202222" y="1801667"/>
            <a:ext cx="9783600" cy="4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300" tIns="38125" rIns="76300" bIns="38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68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 Negrito</a:t>
            </a:r>
            <a:r>
              <a:rPr lang="pt-BR" sz="116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1, </a:t>
            </a:r>
            <a:r>
              <a:rPr lang="pt-BR" sz="1168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 Negrito</a:t>
            </a:r>
            <a:r>
              <a:rPr lang="pt-BR" sz="116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2, </a:t>
            </a:r>
            <a:r>
              <a:rPr lang="pt-BR" sz="1168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 Negrito</a:t>
            </a:r>
            <a:r>
              <a:rPr lang="pt-BR" sz="116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3, </a:t>
            </a:r>
            <a:r>
              <a:rPr lang="pt-BR" sz="1168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 Negrito</a:t>
            </a:r>
            <a:r>
              <a:rPr lang="pt-BR" sz="116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endParaRPr sz="1168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68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Nome da universidade; 2. Nome da universidade; 3. Nome da universidade</a:t>
            </a:r>
            <a:endParaRPr sz="1168"/>
          </a:p>
        </p:txBody>
      </p:sp>
      <p:sp>
        <p:nvSpPr>
          <p:cNvPr id="86" name="Google Shape;86;p13"/>
          <p:cNvSpPr txBox="1"/>
          <p:nvPr/>
        </p:nvSpPr>
        <p:spPr>
          <a:xfrm>
            <a:off x="1199714" y="2277459"/>
            <a:ext cx="4772100" cy="267300"/>
          </a:xfrm>
          <a:prstGeom prst="rect">
            <a:avLst/>
          </a:prstGeom>
          <a:solidFill>
            <a:srgbClr val="005A91"/>
          </a:solidFill>
          <a:ln w="7950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6300" tIns="38125" rIns="76300" bIns="381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5"/>
              <a:buFont typeface="Arial"/>
              <a:buNone/>
            </a:pPr>
            <a:r>
              <a:rPr lang="pt-BR" sz="1335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INTRODUÇÃO E OBJETIVO</a:t>
            </a:r>
            <a:endParaRPr sz="1168"/>
          </a:p>
        </p:txBody>
      </p:sp>
      <p:sp>
        <p:nvSpPr>
          <p:cNvPr id="87" name="Google Shape;87;p13"/>
          <p:cNvSpPr txBox="1"/>
          <p:nvPr/>
        </p:nvSpPr>
        <p:spPr>
          <a:xfrm>
            <a:off x="1199713" y="2553137"/>
            <a:ext cx="4772100" cy="117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6300" tIns="38125" rIns="76300" bIns="38125" anchor="t" anchorCtr="0">
            <a:norm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68"/>
              <a:buFont typeface="Arial"/>
              <a:buNone/>
            </a:pPr>
            <a:r>
              <a:rPr lang="pt-BR" sz="116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corrido, fonte Arial, tamanho 14, justificado. </a:t>
            </a:r>
            <a:endParaRPr sz="1168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68"/>
              <a:buFont typeface="Arial"/>
              <a:buNone/>
            </a:pPr>
            <a:endParaRPr sz="1168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68"/>
              <a:buFont typeface="Arial"/>
              <a:buNone/>
            </a:pPr>
            <a:endParaRPr sz="1168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68"/>
              <a:buFont typeface="Arial"/>
              <a:buNone/>
            </a:pPr>
            <a:endParaRPr sz="1168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68"/>
              <a:buFont typeface="Arial"/>
              <a:buNone/>
            </a:pPr>
            <a:endParaRPr sz="1168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68"/>
              <a:buFont typeface="Arial"/>
              <a:buNone/>
            </a:pPr>
            <a:endParaRPr sz="1168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199713" y="3733774"/>
            <a:ext cx="4772100" cy="267300"/>
          </a:xfrm>
          <a:prstGeom prst="rect">
            <a:avLst/>
          </a:prstGeom>
          <a:solidFill>
            <a:srgbClr val="005A91"/>
          </a:solidFill>
          <a:ln w="7950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6300" tIns="38125" rIns="76300" bIns="381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5"/>
              <a:buFont typeface="Arial"/>
              <a:buNone/>
            </a:pPr>
            <a:r>
              <a:rPr lang="pt-BR" sz="1335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MÉTODO</a:t>
            </a:r>
            <a:endParaRPr sz="1168"/>
          </a:p>
        </p:txBody>
      </p:sp>
      <p:sp>
        <p:nvSpPr>
          <p:cNvPr id="89" name="Google Shape;89;p13"/>
          <p:cNvSpPr txBox="1"/>
          <p:nvPr/>
        </p:nvSpPr>
        <p:spPr>
          <a:xfrm>
            <a:off x="1208585" y="3997168"/>
            <a:ext cx="4772100" cy="11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6300" tIns="38125" rIns="76300" bIns="38125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68"/>
              <a:buFont typeface="Arial"/>
              <a:buNone/>
            </a:pPr>
            <a:r>
              <a:rPr lang="pt-BR" sz="116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corrido, fonte Arial, tamanho 14, justificado.</a:t>
            </a:r>
            <a:endParaRPr sz="1168"/>
          </a:p>
        </p:txBody>
      </p:sp>
      <p:sp>
        <p:nvSpPr>
          <p:cNvPr id="90" name="Google Shape;90;p13"/>
          <p:cNvSpPr txBox="1"/>
          <p:nvPr/>
        </p:nvSpPr>
        <p:spPr>
          <a:xfrm>
            <a:off x="6211309" y="2293487"/>
            <a:ext cx="4772100" cy="267300"/>
          </a:xfrm>
          <a:prstGeom prst="rect">
            <a:avLst/>
          </a:prstGeom>
          <a:solidFill>
            <a:srgbClr val="005A91"/>
          </a:solidFill>
          <a:ln w="7950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6300" tIns="38125" rIns="76300" bIns="381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5"/>
              <a:buFont typeface="Arial"/>
              <a:buNone/>
            </a:pPr>
            <a:r>
              <a:rPr lang="pt-BR" sz="1335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 sz="1168"/>
          </a:p>
        </p:txBody>
      </p:sp>
      <p:sp>
        <p:nvSpPr>
          <p:cNvPr id="91" name="Google Shape;91;p13"/>
          <p:cNvSpPr txBox="1"/>
          <p:nvPr/>
        </p:nvSpPr>
        <p:spPr>
          <a:xfrm>
            <a:off x="6211309" y="3745082"/>
            <a:ext cx="4772100" cy="267000"/>
          </a:xfrm>
          <a:prstGeom prst="rect">
            <a:avLst/>
          </a:prstGeom>
          <a:solidFill>
            <a:srgbClr val="005A91"/>
          </a:solidFill>
          <a:ln w="7950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6300" tIns="38125" rIns="76300" bIns="381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5"/>
              <a:buFont typeface="Arial"/>
              <a:buNone/>
            </a:pPr>
            <a:r>
              <a:rPr lang="pt-BR" sz="1335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CONCLUSÕES</a:t>
            </a:r>
            <a:endParaRPr sz="1168"/>
          </a:p>
        </p:txBody>
      </p:sp>
      <p:sp>
        <p:nvSpPr>
          <p:cNvPr id="92" name="Google Shape;92;p13"/>
          <p:cNvSpPr txBox="1"/>
          <p:nvPr/>
        </p:nvSpPr>
        <p:spPr>
          <a:xfrm>
            <a:off x="6211309" y="4012146"/>
            <a:ext cx="4772100" cy="112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6300" tIns="38125" rIns="76300" bIns="38125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68"/>
              <a:buFont typeface="Arial"/>
              <a:buNone/>
            </a:pPr>
            <a:r>
              <a:rPr lang="pt-BR" sz="116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corrido, fonte Arial, tamanho 14, justificado.</a:t>
            </a:r>
            <a:endParaRPr sz="1168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1199713" y="5123723"/>
            <a:ext cx="9783600" cy="305100"/>
          </a:xfrm>
          <a:prstGeom prst="rect">
            <a:avLst/>
          </a:prstGeom>
          <a:solidFill>
            <a:srgbClr val="004A87"/>
          </a:solidFill>
          <a:ln w="7950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6300" tIns="38125" rIns="76300" bIns="38125" anchor="ctr" anchorCtr="0">
            <a:norm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5"/>
              <a:buFont typeface="Arial"/>
              <a:buNone/>
            </a:pPr>
            <a:r>
              <a:rPr lang="pt-BR" sz="1335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PRINCIPAIS REFERÊNCIAS</a:t>
            </a:r>
            <a:endParaRPr sz="1168"/>
          </a:p>
        </p:txBody>
      </p:sp>
      <p:sp>
        <p:nvSpPr>
          <p:cNvPr id="94" name="Google Shape;94;p13"/>
          <p:cNvSpPr txBox="1"/>
          <p:nvPr/>
        </p:nvSpPr>
        <p:spPr>
          <a:xfrm>
            <a:off x="1208585" y="5431918"/>
            <a:ext cx="9783600" cy="49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6300" tIns="38125" rIns="76300" bIns="381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4"/>
              <a:buFont typeface="Arial"/>
              <a:buNone/>
            </a:pPr>
            <a:r>
              <a:rPr lang="pt-BR" sz="83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Duas referências com fonte 10, formato APA ou ABNT; </a:t>
            </a:r>
            <a:endParaRPr sz="1168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4"/>
              <a:buFont typeface="Arial"/>
              <a:buNone/>
            </a:pPr>
            <a:r>
              <a:rPr lang="pt-BR" sz="83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Autor, A. A. (Ano). Título do artigo. </a:t>
            </a:r>
            <a:r>
              <a:rPr lang="pt-BR" sz="834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Periódico em Itálico</a:t>
            </a:r>
            <a:r>
              <a:rPr lang="pt-BR" sz="83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volume(número), páginas.</a:t>
            </a:r>
            <a:endParaRPr sz="1168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4"/>
              <a:buFont typeface="Arial"/>
              <a:buNone/>
            </a:pPr>
            <a:r>
              <a:rPr lang="pt-BR" sz="83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Autor, A. A. (Ano</a:t>
            </a:r>
            <a:r>
              <a:rPr lang="pt-BR" sz="834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). Título do livro: Subtítulo em itálico</a:t>
            </a:r>
            <a:r>
              <a:rPr lang="pt-BR" sz="83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Editora.</a:t>
            </a:r>
            <a:endParaRPr sz="1168" dirty="0"/>
          </a:p>
        </p:txBody>
      </p:sp>
      <p:sp>
        <p:nvSpPr>
          <p:cNvPr id="95" name="Google Shape;95;p13"/>
          <p:cNvSpPr txBox="1"/>
          <p:nvPr/>
        </p:nvSpPr>
        <p:spPr>
          <a:xfrm>
            <a:off x="6220181" y="2564486"/>
            <a:ext cx="4772100" cy="117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6300" tIns="38125" rIns="76300" bIns="38125" anchor="t" anchorCtr="0">
            <a:norm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68"/>
              <a:buFont typeface="Arial"/>
              <a:buNone/>
            </a:pPr>
            <a:r>
              <a:rPr lang="pt-BR" sz="116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corrido, fonte Arial, tamanho 14, justificado.</a:t>
            </a:r>
            <a:endParaRPr sz="1168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</Words>
  <Application>Microsoft Macintosh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Play</vt:lpstr>
      <vt:lpstr>Arial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Gabriela Benites</cp:lastModifiedBy>
  <cp:revision>1</cp:revision>
  <dcterms:modified xsi:type="dcterms:W3CDTF">2025-10-30T14:45:38Z</dcterms:modified>
</cp:coreProperties>
</file>