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12192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957CA1-DB6C-449B-927B-18392B03B3C7}" v="28" dt="2023-05-29T12:45:07.6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39" d="100"/>
          <a:sy n="39" d="100"/>
        </p:scale>
        <p:origin x="2544" y="48"/>
      </p:cViewPr>
      <p:guideLst>
        <p:guide orient="horz"/>
        <p:guide pos="3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4E36F-1C1D-430D-8928-505DD9681EE8}" type="datetimeFigureOut">
              <a:rPr lang="pt-BR" smtClean="0"/>
              <a:pPr/>
              <a:t>19/07/2023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3E2E7-1714-402E-8CAB-C7DC522A8C80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1782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3E2E7-1714-402E-8CAB-C7DC522A8C80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564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/>
          <a:lstStyle/>
          <a:p>
            <a:fld id="{F60ED285-7718-4292-AF38-1CEC887F18A8}" type="datetimeFigureOut">
              <a:rPr lang="pt-BR" smtClean="0"/>
              <a:pPr/>
              <a:t>19/07/2023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/>
          <a:lstStyle/>
          <a:p>
            <a:fld id="{E27C333E-4980-4835-9B49-4AF0F8271DB5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760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070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8465" y="3937258"/>
            <a:ext cx="440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TÍTULO DO TRABALHO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28465" y="4470658"/>
            <a:ext cx="4402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AUTORES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28465" y="5148262"/>
            <a:ext cx="59928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500" dirty="0"/>
              <a:t>RESUMO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376"/>
            <a:ext cx="6858000" cy="890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84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23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2011</TotalTime>
  <Words>6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InfectoRio2020</dc:creator>
  <cp:lastModifiedBy>Raphael Garcia</cp:lastModifiedBy>
  <cp:revision>50</cp:revision>
  <dcterms:created xsi:type="dcterms:W3CDTF">2019-07-23T13:25:42Z</dcterms:created>
  <dcterms:modified xsi:type="dcterms:W3CDTF">2023-07-20T00:47:30Z</dcterms:modified>
</cp:coreProperties>
</file>