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Montserrat SemiBold"/>
      <p:regular r:id="rId10"/>
      <p:bold r:id="rId11"/>
      <p:italic r:id="rId12"/>
      <p:boldItalic r:id="rId13"/>
    </p:embeddedFont>
    <p:embeddedFont>
      <p:font typeface="Montserrat"/>
      <p:regular r:id="rId14"/>
      <p:bold r:id="rId15"/>
      <p:italic r:id="rId16"/>
      <p:boldItalic r:id="rId17"/>
    </p:embeddedFont>
    <p:embeddedFont>
      <p:font typeface="Montserrat ExtraBold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SemiBold-bold.fntdata"/><Relationship Id="rId10" Type="http://schemas.openxmlformats.org/officeDocument/2006/relationships/font" Target="fonts/MontserratSemiBold-regular.fntdata"/><Relationship Id="rId13" Type="http://schemas.openxmlformats.org/officeDocument/2006/relationships/font" Target="fonts/MontserratSemiBold-boldItalic.fntdata"/><Relationship Id="rId12" Type="http://schemas.openxmlformats.org/officeDocument/2006/relationships/font" Target="fonts/Montserrat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ExtraBold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c83a4662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c83a4662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dd29d24d8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dd29d24d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dd29d24d8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dd29d24d8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dd29d24d8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dd29d24d8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Prancheta 1 cópiaSENPE capa ppt s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39"/>
            <a:ext cx="9143998" cy="5140822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489400" y="1974175"/>
            <a:ext cx="3444000" cy="14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100">
                <a:solidFill>
                  <a:srgbClr val="3176AA"/>
                </a:solidFill>
                <a:latin typeface="Montserrat"/>
                <a:ea typeface="Montserrat"/>
                <a:cs typeface="Montserrat"/>
                <a:sym typeface="Montserrat"/>
              </a:rPr>
              <a:t>Título da Apresentação</a:t>
            </a:r>
            <a:endParaRPr b="1" sz="3300">
              <a:solidFill>
                <a:srgbClr val="3176A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519400" y="3218725"/>
            <a:ext cx="33840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3176A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Autores</a:t>
            </a:r>
            <a:endParaRPr sz="1800">
              <a:solidFill>
                <a:srgbClr val="3176A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9" name="Google Shape;59;p13" title="Prancheta 1 cópiaSENPE template ppt site cap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9"/>
            <a:ext cx="9143998" cy="514082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489400" y="1974175"/>
            <a:ext cx="3444000" cy="14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100">
                <a:solidFill>
                  <a:srgbClr val="3176AA"/>
                </a:solidFill>
                <a:latin typeface="Montserrat"/>
                <a:ea typeface="Montserrat"/>
                <a:cs typeface="Montserrat"/>
                <a:sym typeface="Montserrat"/>
              </a:rPr>
              <a:t>Título da Apresentação</a:t>
            </a:r>
            <a:endParaRPr b="1" sz="3300">
              <a:solidFill>
                <a:srgbClr val="3176A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519400" y="3218725"/>
            <a:ext cx="33840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3176A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Autores</a:t>
            </a:r>
            <a:endParaRPr sz="1800">
              <a:solidFill>
                <a:srgbClr val="3176A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4" title="Prancheta 4SENPE corp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210600" y="1429750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rgbClr val="3176A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TÍTULO</a:t>
            </a:r>
            <a:endParaRPr sz="2200">
              <a:solidFill>
                <a:srgbClr val="3176AA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10600" y="1940050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3176A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>
              <a:solidFill>
                <a:srgbClr val="3176AA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 title="Prancheta 3SENPE encerramento ppt sit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 title="Prancheta 3SENPE encerramento ppt site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