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</p:sldIdLst>
  <p:sldSz cy="6858000" cx="12192000"/>
  <p:notesSz cx="6858000" cy="9144000"/>
  <p:embeddedFontLst>
    <p:embeddedFont>
      <p:font typeface="Play"/>
      <p:regular r:id="rId6"/>
      <p:bold r:id="rId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font" Target="fonts/Play-regular.fntdata"/><Relationship Id="rId7" Type="http://schemas.openxmlformats.org/officeDocument/2006/relationships/font" Target="fonts/Play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" name="Google Shape;8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0" name="Google Shape;20;p3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2" name="Google Shape;22;p3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9" name="Google Shape;29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35" name="Google Shape;35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85" name="Google Shape;85;p13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86" name="Google Shape;86;p13" title="SENADEn template trabalhos (pôster)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3"/>
          <p:cNvSpPr txBox="1"/>
          <p:nvPr/>
        </p:nvSpPr>
        <p:spPr>
          <a:xfrm>
            <a:off x="1199714" y="1223225"/>
            <a:ext cx="9783600" cy="578700"/>
          </a:xfrm>
          <a:prstGeom prst="rect">
            <a:avLst/>
          </a:prstGeom>
          <a:solidFill>
            <a:srgbClr val="F99D00"/>
          </a:solidFill>
          <a:ln cap="flat" cmpd="sng" w="9525">
            <a:solidFill>
              <a:srgbClr val="F99D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8125" lIns="76300" spcFirstLastPara="1" rIns="76300" wrap="square" tIns="38125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2"/>
              <a:buFont typeface="Arial"/>
              <a:buNone/>
            </a:pPr>
            <a:r>
              <a:rPr b="1" i="0" lang="pt-BR" sz="1502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TÍTULO DO TRABALHO CENTRALIZADO, COM LETR</a:t>
            </a:r>
            <a:r>
              <a:rPr b="1" lang="pt-BR" sz="1502">
                <a:solidFill>
                  <a:schemeClr val="lt1"/>
                </a:solidFill>
              </a:rPr>
              <a:t>A</a:t>
            </a:r>
            <a:r>
              <a:rPr b="1" i="0" lang="pt-BR" sz="1502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 MAIÚSCULAS EM NEGRITO: FONTE ARIAL, TAMANHO 18</a:t>
            </a:r>
            <a:endParaRPr b="1" i="0" sz="1502" u="none" cap="none" strike="noStrike">
              <a:solidFill>
                <a:schemeClr val="lt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88" name="Google Shape;88;p13"/>
          <p:cNvSpPr txBox="1"/>
          <p:nvPr/>
        </p:nvSpPr>
        <p:spPr>
          <a:xfrm>
            <a:off x="1202222" y="1801667"/>
            <a:ext cx="9783600" cy="436800"/>
          </a:xfrm>
          <a:prstGeom prst="rect">
            <a:avLst/>
          </a:prstGeom>
          <a:noFill/>
          <a:ln>
            <a:noFill/>
          </a:ln>
        </p:spPr>
        <p:txBody>
          <a:bodyPr anchorCtr="0" anchor="t" bIns="38125" lIns="76300" spcFirstLastPara="1" rIns="76300" wrap="square" tIns="381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8"/>
              <a:buFont typeface="Arial"/>
              <a:buNone/>
            </a:pPr>
            <a:r>
              <a:rPr b="1" i="0" lang="pt-BR" sz="116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Autor Negrito</a:t>
            </a:r>
            <a:r>
              <a:rPr b="0" i="0" lang="pt-BR" sz="116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1, </a:t>
            </a:r>
            <a:r>
              <a:rPr b="1" i="0" lang="pt-BR" sz="116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Autor Negrito</a:t>
            </a:r>
            <a:r>
              <a:rPr b="0" i="0" lang="pt-BR" sz="116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2, </a:t>
            </a:r>
            <a:r>
              <a:rPr b="1" i="0" lang="pt-BR" sz="116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Autor Negrito</a:t>
            </a:r>
            <a:r>
              <a:rPr b="0" i="0" lang="pt-BR" sz="116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3, </a:t>
            </a:r>
            <a:r>
              <a:rPr b="1" i="0" lang="pt-BR" sz="116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Autor Negrito</a:t>
            </a:r>
            <a:r>
              <a:rPr b="0" i="0" lang="pt-BR" sz="116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1</a:t>
            </a:r>
            <a:endParaRPr b="0" i="0" sz="116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8"/>
              <a:buFont typeface="Arial"/>
              <a:buNone/>
            </a:pPr>
            <a:r>
              <a:rPr b="0" i="1" lang="pt-BR" sz="116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 Nome da universidade; 2. Nome da universidade; 3. Nome da universidade</a:t>
            </a:r>
            <a:endParaRPr b="0" i="0" sz="116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3"/>
          <p:cNvSpPr txBox="1"/>
          <p:nvPr/>
        </p:nvSpPr>
        <p:spPr>
          <a:xfrm>
            <a:off x="1199714" y="2277459"/>
            <a:ext cx="4772100" cy="267300"/>
          </a:xfrm>
          <a:prstGeom prst="rect">
            <a:avLst/>
          </a:prstGeom>
          <a:solidFill>
            <a:srgbClr val="F99D00"/>
          </a:solidFill>
          <a:ln cap="flat" cmpd="sng" w="9525">
            <a:solidFill>
              <a:srgbClr val="F99D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38125" lIns="76300" spcFirstLastPara="1" rIns="76300" wrap="square" tIns="38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35"/>
              <a:buFont typeface="Arial"/>
              <a:buNone/>
            </a:pPr>
            <a:r>
              <a:rPr b="1" i="0" lang="pt-BR" sz="133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INTRODUÇÃO E OBJETIVO</a:t>
            </a:r>
            <a:endParaRPr b="0" i="0" sz="116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3"/>
          <p:cNvSpPr txBox="1"/>
          <p:nvPr/>
        </p:nvSpPr>
        <p:spPr>
          <a:xfrm>
            <a:off x="1199713" y="2553137"/>
            <a:ext cx="4772100" cy="117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38125" lIns="76300" spcFirstLastPara="1" rIns="76300" wrap="square" tIns="38125">
            <a:norm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68"/>
              <a:buFont typeface="Arial"/>
              <a:buNone/>
            </a:pPr>
            <a:r>
              <a:rPr b="0" i="0" lang="pt-BR" sz="116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Texto corrido, fonte Arial, tamanho 14, justificado. </a:t>
            </a:r>
            <a:endParaRPr b="0" i="0" sz="116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68"/>
              <a:buFont typeface="Arial"/>
              <a:buNone/>
            </a:pPr>
            <a:r>
              <a:t/>
            </a:r>
            <a:endParaRPr b="0" i="0" sz="1168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68"/>
              <a:buFont typeface="Arial"/>
              <a:buNone/>
            </a:pPr>
            <a:r>
              <a:t/>
            </a:r>
            <a:endParaRPr b="0" i="0" sz="1168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68"/>
              <a:buFont typeface="Arial"/>
              <a:buNone/>
            </a:pPr>
            <a:r>
              <a:t/>
            </a:r>
            <a:endParaRPr b="0" i="0" sz="1168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68"/>
              <a:buFont typeface="Arial"/>
              <a:buNone/>
            </a:pPr>
            <a:r>
              <a:t/>
            </a:r>
            <a:endParaRPr b="0" i="0" sz="1168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68"/>
              <a:buFont typeface="Arial"/>
              <a:buNone/>
            </a:pPr>
            <a:r>
              <a:t/>
            </a:r>
            <a:endParaRPr b="0" i="0" sz="1168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3"/>
          <p:cNvSpPr txBox="1"/>
          <p:nvPr/>
        </p:nvSpPr>
        <p:spPr>
          <a:xfrm>
            <a:off x="1199713" y="3733774"/>
            <a:ext cx="4772100" cy="267300"/>
          </a:xfrm>
          <a:prstGeom prst="rect">
            <a:avLst/>
          </a:prstGeom>
          <a:solidFill>
            <a:srgbClr val="F99D00"/>
          </a:solidFill>
          <a:ln cap="flat" cmpd="sng" w="9525">
            <a:solidFill>
              <a:srgbClr val="F99D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38125" lIns="76300" spcFirstLastPara="1" rIns="76300" wrap="square" tIns="38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35"/>
              <a:buFont typeface="Arial"/>
              <a:buNone/>
            </a:pPr>
            <a:r>
              <a:rPr b="1" i="0" lang="pt-BR" sz="133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RESULTADOS</a:t>
            </a:r>
            <a:endParaRPr b="0" i="0" sz="116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3"/>
          <p:cNvSpPr txBox="1"/>
          <p:nvPr/>
        </p:nvSpPr>
        <p:spPr>
          <a:xfrm>
            <a:off x="1208585" y="3997168"/>
            <a:ext cx="4772100" cy="1120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38125" lIns="76300" spcFirstLastPara="1" rIns="76300" wrap="square" tIns="38125">
            <a:normAutofit/>
          </a:bodyPr>
          <a:lstStyle/>
          <a:p>
            <a:pPr indent="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68"/>
              <a:buFont typeface="Arial"/>
              <a:buNone/>
            </a:pPr>
            <a:r>
              <a:rPr b="0" i="0" lang="pt-BR" sz="116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Texto corrido, fonte Arial, tamanho 14, justificado.</a:t>
            </a:r>
            <a:endParaRPr b="0" i="0" sz="116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3"/>
          <p:cNvSpPr txBox="1"/>
          <p:nvPr/>
        </p:nvSpPr>
        <p:spPr>
          <a:xfrm>
            <a:off x="6211309" y="2293487"/>
            <a:ext cx="4772100" cy="267300"/>
          </a:xfrm>
          <a:prstGeom prst="rect">
            <a:avLst/>
          </a:prstGeom>
          <a:solidFill>
            <a:srgbClr val="F99D00"/>
          </a:solidFill>
          <a:ln cap="flat" cmpd="sng" w="9525">
            <a:solidFill>
              <a:srgbClr val="F99D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38125" lIns="76300" spcFirstLastPara="1" rIns="76300" wrap="square" tIns="38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35"/>
              <a:buFont typeface="Arial"/>
              <a:buNone/>
            </a:pPr>
            <a:r>
              <a:rPr b="1" i="0" lang="pt-BR" sz="133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MATERIAL E MÉTODO</a:t>
            </a:r>
            <a:endParaRPr b="0" i="0" sz="116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3"/>
          <p:cNvSpPr txBox="1"/>
          <p:nvPr/>
        </p:nvSpPr>
        <p:spPr>
          <a:xfrm>
            <a:off x="6211309" y="3745082"/>
            <a:ext cx="4772100" cy="267000"/>
          </a:xfrm>
          <a:prstGeom prst="rect">
            <a:avLst/>
          </a:prstGeom>
          <a:solidFill>
            <a:srgbClr val="F99D00"/>
          </a:solidFill>
          <a:ln cap="flat" cmpd="sng" w="9525">
            <a:solidFill>
              <a:srgbClr val="F99D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38125" lIns="76300" spcFirstLastPara="1" rIns="76300" wrap="square" tIns="38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35"/>
              <a:buFont typeface="Arial"/>
              <a:buNone/>
            </a:pPr>
            <a:r>
              <a:rPr b="1" i="0" lang="pt-BR" sz="133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CONSIDERAÇÕES FINAIS / CONCLUSÕES</a:t>
            </a:r>
            <a:endParaRPr b="0" i="0" sz="116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3"/>
          <p:cNvSpPr txBox="1"/>
          <p:nvPr/>
        </p:nvSpPr>
        <p:spPr>
          <a:xfrm>
            <a:off x="6211309" y="4012146"/>
            <a:ext cx="4772100" cy="1120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38125" lIns="76300" spcFirstLastPara="1" rIns="76300" wrap="square" tIns="38125">
            <a:normAutofit/>
          </a:bodyPr>
          <a:lstStyle/>
          <a:p>
            <a:pPr indent="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68"/>
              <a:buFont typeface="Arial"/>
              <a:buNone/>
            </a:pPr>
            <a:r>
              <a:rPr b="0" i="0" lang="pt-BR" sz="116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Texto corrido, fonte Arial, tamanho 14, justificado.</a:t>
            </a:r>
            <a:endParaRPr b="0" i="0" sz="1168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3"/>
          <p:cNvSpPr txBox="1"/>
          <p:nvPr/>
        </p:nvSpPr>
        <p:spPr>
          <a:xfrm>
            <a:off x="1199713" y="5123723"/>
            <a:ext cx="9783600" cy="305100"/>
          </a:xfrm>
          <a:prstGeom prst="rect">
            <a:avLst/>
          </a:prstGeom>
          <a:solidFill>
            <a:srgbClr val="F99D00"/>
          </a:solidFill>
          <a:ln cap="flat" cmpd="sng" w="9525">
            <a:solidFill>
              <a:srgbClr val="F99D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8125" lIns="76300" spcFirstLastPara="1" rIns="76300" wrap="square" tIns="38125">
            <a:norm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35"/>
              <a:buFont typeface="Arial"/>
              <a:buNone/>
            </a:pPr>
            <a:r>
              <a:rPr b="1" i="0" lang="pt-BR" sz="133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PRINCIPAIS REFERÊNCIAS</a:t>
            </a:r>
            <a:endParaRPr b="0" i="0" sz="116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3"/>
          <p:cNvSpPr txBox="1"/>
          <p:nvPr/>
        </p:nvSpPr>
        <p:spPr>
          <a:xfrm>
            <a:off x="1208585" y="5431918"/>
            <a:ext cx="9783600" cy="495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38125" lIns="76300" spcFirstLastPara="1" rIns="76300" wrap="square" tIns="38125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34"/>
              <a:buFont typeface="Arial"/>
              <a:buNone/>
            </a:pPr>
            <a:r>
              <a:rPr b="0" i="0" lang="pt-BR" sz="834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Três ou quatro referências com fonte 10, formato APA ou ABNT; </a:t>
            </a:r>
            <a:endParaRPr b="0" i="0" sz="116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34"/>
              <a:buFont typeface="Arial"/>
              <a:buNone/>
            </a:pPr>
            <a:r>
              <a:rPr b="0" i="0" lang="pt-BR" sz="834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Autor, A. A. (Ano). Título do artigo. </a:t>
            </a:r>
            <a:r>
              <a:rPr b="0" i="1" lang="pt-BR" sz="834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Título do Periódico em Itálico</a:t>
            </a:r>
            <a:r>
              <a:rPr b="0" i="0" lang="pt-BR" sz="834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volume(número), páginas.</a:t>
            </a:r>
            <a:endParaRPr b="0" i="0" sz="116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34"/>
              <a:buFont typeface="Arial"/>
              <a:buNone/>
            </a:pPr>
            <a:r>
              <a:rPr b="0" i="0" lang="pt-BR" sz="834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Autor, A. A. (Ano</a:t>
            </a:r>
            <a:r>
              <a:rPr b="0" i="1" lang="pt-BR" sz="834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). Título do livro: Subtítulo em itálico</a:t>
            </a:r>
            <a:r>
              <a:rPr b="0" i="0" lang="pt-BR" sz="834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Editora.</a:t>
            </a:r>
            <a:endParaRPr b="0" i="0" sz="116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3"/>
          <p:cNvSpPr txBox="1"/>
          <p:nvPr/>
        </p:nvSpPr>
        <p:spPr>
          <a:xfrm>
            <a:off x="6220181" y="2564486"/>
            <a:ext cx="4772100" cy="117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38125" lIns="76300" spcFirstLastPara="1" rIns="76300" wrap="square" tIns="38125">
            <a:norm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68"/>
              <a:buFont typeface="Arial"/>
              <a:buNone/>
            </a:pPr>
            <a:r>
              <a:rPr b="0" i="0" lang="pt-BR" sz="116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Texto corrido, fonte Arial, tamanho 14, justificado.</a:t>
            </a:r>
            <a:endParaRPr b="0" i="0" sz="116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