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9" name="Google Shape;79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8" name="Google Shape;88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" name="Google Shape;9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6" name="Google Shape;116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5" name="Google Shape;1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56" name="Google Shape;56;p13" title="SENADEn template trabalhos_Prancheta 1 cópia 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1263300" y="3037136"/>
            <a:ext cx="66174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i="0" lang="pt-BR" sz="5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Título do trabalho</a:t>
            </a:r>
            <a:endParaRPr b="1" i="0" sz="5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1251688" y="3849234"/>
            <a:ext cx="6617400" cy="81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pt-BR" sz="2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Autores</a:t>
            </a:r>
            <a:endParaRPr b="0" i="0" sz="2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35" name="Google Shape;135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36" name="Google Shape;136;p22" title="SENADEn template trabalhos_Prancheta 1 cópia 5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65" name="Google Shape;65;p14" title="SENADEn template trabalhos_Prancheta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210600" y="1083842"/>
            <a:ext cx="87228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INTRODUÇÃO</a:t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" name="Google Shape;67;p14"/>
          <p:cNvSpPr txBox="1"/>
          <p:nvPr/>
        </p:nvSpPr>
        <p:spPr>
          <a:xfrm>
            <a:off x="210600" y="1670349"/>
            <a:ext cx="87228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[INSIRA SEU TEXTO AQUI]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73" name="Google Shape;73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74" name="Google Shape;74;p15" title="SENADEn template trabalhos_Prancheta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 txBox="1"/>
          <p:nvPr/>
        </p:nvSpPr>
        <p:spPr>
          <a:xfrm>
            <a:off x="210600" y="1083842"/>
            <a:ext cx="87228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OBJETIVOS</a:t>
            </a:r>
            <a:endParaRPr b="1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210600" y="1670349"/>
            <a:ext cx="87228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[INSIRA SEU TEXTO AQUI]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82" name="Google Shape;82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83" name="Google Shape;83;p16" title="SENADEn template trabalhos_Prancheta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6"/>
          <p:cNvSpPr txBox="1"/>
          <p:nvPr/>
        </p:nvSpPr>
        <p:spPr>
          <a:xfrm>
            <a:off x="210600" y="1083842"/>
            <a:ext cx="87228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MATERIAL E MÉTODO</a:t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210600" y="1670349"/>
            <a:ext cx="87228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[INSIRA SEU TEXTO AQUI]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92" name="Google Shape;92;p17" title="SENADEn template trabalhos_Prancheta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7"/>
          <p:cNvSpPr txBox="1"/>
          <p:nvPr/>
        </p:nvSpPr>
        <p:spPr>
          <a:xfrm>
            <a:off x="210600" y="1083842"/>
            <a:ext cx="87228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RESULTADOS</a:t>
            </a:r>
            <a:endParaRPr b="1" i="0" sz="2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7"/>
          <p:cNvSpPr txBox="1"/>
          <p:nvPr/>
        </p:nvSpPr>
        <p:spPr>
          <a:xfrm>
            <a:off x="210600" y="1670349"/>
            <a:ext cx="87228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[INSIRA SEU TEXTO AQUI]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00" name="Google Shape;10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01" name="Google Shape;101;p18" title="SENADEn template trabalhos_Prancheta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8"/>
          <p:cNvSpPr txBox="1"/>
          <p:nvPr/>
        </p:nvSpPr>
        <p:spPr>
          <a:xfrm>
            <a:off x="210600" y="1083842"/>
            <a:ext cx="87228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b="1" i="0" lang="pt-BR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CONCLUSÕES /</a:t>
            </a:r>
            <a:r>
              <a:rPr b="1" lang="pt-BR" sz="2200">
                <a:solidFill>
                  <a:schemeClr val="dk1"/>
                </a:solidFill>
              </a:rPr>
              <a:t> </a:t>
            </a:r>
            <a:r>
              <a:rPr b="1" i="0" lang="pt-BR" sz="2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CONSIDERAÇÕES FINAIS</a:t>
            </a:r>
            <a:endParaRPr b="1" i="0" sz="2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8"/>
          <p:cNvSpPr txBox="1"/>
          <p:nvPr/>
        </p:nvSpPr>
        <p:spPr>
          <a:xfrm>
            <a:off x="210600" y="1670349"/>
            <a:ext cx="87228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[INSIRA SEU TEXTO AQUI]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09" name="Google Shape;109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10" name="Google Shape;110;p19" title="SENADEn template trabalhos_Prancheta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9"/>
          <p:cNvSpPr txBox="1"/>
          <p:nvPr/>
        </p:nvSpPr>
        <p:spPr>
          <a:xfrm>
            <a:off x="210600" y="1083842"/>
            <a:ext cx="87228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IMPLICAÇÕES PARA O CAMPO DA ENFERMAGEM E DA SAÚDE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9"/>
          <p:cNvSpPr txBox="1"/>
          <p:nvPr/>
        </p:nvSpPr>
        <p:spPr>
          <a:xfrm>
            <a:off x="210600" y="1670349"/>
            <a:ext cx="87228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[INSIRA SEU TEXTO AQUI]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19"/>
          <p:cNvSpPr txBox="1"/>
          <p:nvPr/>
        </p:nvSpPr>
        <p:spPr>
          <a:xfrm>
            <a:off x="8255379" y="33459276"/>
            <a:ext cx="10138262" cy="157819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alibri"/>
              <a:buNone/>
            </a:pPr>
            <a:r>
              <a:rPr b="1" i="0" lang="pt-BR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Apoio:</a:t>
            </a:r>
            <a:r>
              <a:rPr b="1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0" i="0" lang="pt-BR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(em caso de apoio financeiro) fonte Arial 32</a:t>
            </a:r>
            <a:endParaRPr b="0" i="0" sz="3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19" name="Google Shape;119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20" name="Google Shape;120;p20" title="SENADEn template trabalhos_Prancheta 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20"/>
          <p:cNvSpPr txBox="1"/>
          <p:nvPr/>
        </p:nvSpPr>
        <p:spPr>
          <a:xfrm>
            <a:off x="210600" y="1083842"/>
            <a:ext cx="87228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pt-BR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  <a:endParaRPr b="0" i="0" sz="21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0"/>
          <p:cNvSpPr txBox="1"/>
          <p:nvPr/>
        </p:nvSpPr>
        <p:spPr>
          <a:xfrm>
            <a:off x="210600" y="1670349"/>
            <a:ext cx="8722800" cy="167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pt-BR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[INSIRA SEU TEXTO AQUI]</a:t>
            </a:r>
            <a:endParaRPr b="0" i="0" sz="1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128" name="Google Shape;128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pic>
        <p:nvPicPr>
          <p:cNvPr id="129" name="Google Shape;129;p21" title="SENADEn template trabalhos_Prancheta 1 cópia 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