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d8dWCNHx0xyuQ/qyXNc8YMc6j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4092344" y="3191113"/>
            <a:ext cx="4917529" cy="5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3816326" y="3733130"/>
            <a:ext cx="5283000" cy="45719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3816326" y="3906617"/>
            <a:ext cx="5193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Autores¹, 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¹Vinculação institucional 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3673426" y="4491617"/>
            <a:ext cx="2877682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E-mail do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atuor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correspondente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6F56B15-5248-5E9C-6506-1228BB655ADF}"/>
              </a:ext>
            </a:extLst>
          </p:cNvPr>
          <p:cNvSpPr txBox="1"/>
          <p:nvPr/>
        </p:nvSpPr>
        <p:spPr>
          <a:xfrm>
            <a:off x="6855246" y="4732532"/>
            <a:ext cx="22887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Apoio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financeiro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se </a:t>
            </a:r>
            <a:r>
              <a:rPr lang="en-US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houver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ctrTitle"/>
          </p:nvPr>
        </p:nvSpPr>
        <p:spPr>
          <a:xfrm>
            <a:off x="212819" y="766483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/>
          </a:p>
        </p:txBody>
      </p:sp>
      <p:sp>
        <p:nvSpPr>
          <p:cNvPr id="97" name="Google Shape;97;p3"/>
          <p:cNvSpPr txBox="1"/>
          <p:nvPr/>
        </p:nvSpPr>
        <p:spPr>
          <a:xfrm>
            <a:off x="362850" y="1694400"/>
            <a:ext cx="84183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[Apresentação do tema e do objeto da investigação, delimitalção do problema, justificativa]</a:t>
            </a: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Recomenda-se o uso de imagens - figuras, esquemas, ao invés de texto dissertativo</a:t>
            </a: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ctrTitle"/>
          </p:nvPr>
        </p:nvSpPr>
        <p:spPr>
          <a:xfrm>
            <a:off x="159031" y="786652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/>
          </a:p>
        </p:txBody>
      </p:sp>
      <p:sp>
        <p:nvSpPr>
          <p:cNvPr id="103" name="Google Shape;103;p4"/>
          <p:cNvSpPr txBox="1"/>
          <p:nvPr/>
        </p:nvSpPr>
        <p:spPr>
          <a:xfrm>
            <a:off x="316729" y="1940840"/>
            <a:ext cx="74556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Verbos que traduzem ações de produção de conhecimento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>
            <a:spLocks noGrp="1"/>
          </p:cNvSpPr>
          <p:nvPr>
            <p:ph type="ctrTitle"/>
          </p:nvPr>
        </p:nvSpPr>
        <p:spPr>
          <a:xfrm>
            <a:off x="212819" y="712694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MÉTODOS</a:t>
            </a:r>
            <a:endParaRPr/>
          </a:p>
        </p:txBody>
      </p:sp>
      <p:sp>
        <p:nvSpPr>
          <p:cNvPr id="109" name="Google Shape;109;p5"/>
          <p:cNvSpPr txBox="1"/>
          <p:nvPr/>
        </p:nvSpPr>
        <p:spPr>
          <a:xfrm>
            <a:off x="316724" y="1503800"/>
            <a:ext cx="8424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Tipo de estudo, local da pesquisa, data de realização do estudo, população, amostra, procedimentos de coleta e de análise de dados.</a:t>
            </a: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Recomenda-se utilizar tópicos e textos síntese ou figuras e esquemas. Evitar textos dissertativos</a:t>
            </a:r>
            <a:endParaRPr sz="18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ctrTitle"/>
          </p:nvPr>
        </p:nvSpPr>
        <p:spPr>
          <a:xfrm>
            <a:off x="212819" y="705971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sp>
        <p:nvSpPr>
          <p:cNvPr id="115" name="Google Shape;115;p6"/>
          <p:cNvSpPr txBox="1"/>
          <p:nvPr/>
        </p:nvSpPr>
        <p:spPr>
          <a:xfrm>
            <a:off x="212826" y="1407425"/>
            <a:ext cx="8394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Recomenda-se a apresentação dos principais resultados por meio de figuras, gráficos. </a:t>
            </a: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No caso de tabelas o tamanho da fonte deve ser legível, considerando as proporções de sala para 100 pessoas. 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/>
        </p:nvSpPr>
        <p:spPr>
          <a:xfrm>
            <a:off x="212818" y="738227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/>
        </p:nvSpPr>
        <p:spPr>
          <a:xfrm>
            <a:off x="212818" y="1597300"/>
            <a:ext cx="745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</a:rPr>
              <a:t>Afirmações sobre o que se pôde concluir em relação aos objetivos</a:t>
            </a:r>
            <a:endParaRPr/>
          </a:p>
        </p:txBody>
      </p:sp>
      <p:sp>
        <p:nvSpPr>
          <p:cNvPr id="126" name="Google Shape;126;p8"/>
          <p:cNvSpPr txBox="1"/>
          <p:nvPr/>
        </p:nvSpPr>
        <p:spPr>
          <a:xfrm>
            <a:off x="212826" y="738225"/>
            <a:ext cx="8618700" cy="5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2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ct val="100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CONCLUSÕES </a:t>
            </a:r>
            <a:r>
              <a:rPr lang="en-US" sz="3000" b="1">
                <a:solidFill>
                  <a:srgbClr val="004F9E"/>
                </a:solidFill>
              </a:rPr>
              <a:t>[ou CONSIDERAÇÕES FINAIS a depender do tipo de estudo]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/>
          <p:nvPr/>
        </p:nvSpPr>
        <p:spPr>
          <a:xfrm>
            <a:off x="212826" y="1348525"/>
            <a:ext cx="832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1800">
                <a:solidFill>
                  <a:srgbClr val="262626"/>
                </a:solidFill>
              </a:rPr>
              <a:t>onsiderações breves sobre as possíveis implicações do estudo para a área</a:t>
            </a:r>
            <a:endParaRPr/>
          </a:p>
        </p:txBody>
      </p:sp>
      <p:sp>
        <p:nvSpPr>
          <p:cNvPr id="132" name="Google Shape;132;p9"/>
          <p:cNvSpPr txBox="1"/>
          <p:nvPr/>
        </p:nvSpPr>
        <p:spPr>
          <a:xfrm>
            <a:off x="212818" y="738227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2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ct val="100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IMPLICAÇÕES PARA O CAMPO DA SAÚDE E ENFERMAGEM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>
            <a:spLocks noGrp="1"/>
          </p:cNvSpPr>
          <p:nvPr>
            <p:ph type="ctrTitle"/>
          </p:nvPr>
        </p:nvSpPr>
        <p:spPr>
          <a:xfrm>
            <a:off x="118690" y="833718"/>
            <a:ext cx="7455671" cy="5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4F9E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004F9E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/>
          </a:p>
        </p:txBody>
      </p:sp>
      <p:pic>
        <p:nvPicPr>
          <p:cNvPr id="138" name="Google Shape;138;p10" descr="fundo móvel com código de Q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2214" y="3121457"/>
            <a:ext cx="1880848" cy="188084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 txBox="1"/>
          <p:nvPr/>
        </p:nvSpPr>
        <p:spPr>
          <a:xfrm>
            <a:off x="386325" y="1716000"/>
            <a:ext cx="8153100" cy="5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Lista das referências utilizadas na apresentação.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Caso se deseje destacar alguma poderá ser apresentado o QRCODE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 txBox="1"/>
          <p:nvPr/>
        </p:nvSpPr>
        <p:spPr>
          <a:xfrm>
            <a:off x="566000" y="3467925"/>
            <a:ext cx="5345700" cy="19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ATENÇÃO - PLANEJE SUA APRESENTAÇÃO PARA 10 MINUTOS, CONFORME PREVISTO NAS NORMAS </a:t>
            </a:r>
            <a:endParaRPr sz="2800" b="1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208</Words>
  <Application>Microsoft Office PowerPoint</Application>
  <PresentationFormat>Apresentação na tela (16:9)</PresentationFormat>
  <Paragraphs>30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Título do trabalho</vt:lpstr>
      <vt:lpstr>INTRODUÇÃO</vt:lpstr>
      <vt:lpstr>OBJETIVOS</vt:lpstr>
      <vt:lpstr>MÉTODOS</vt:lpstr>
      <vt:lpstr>RESULTADOS</vt:lpstr>
      <vt:lpstr>Apresentação do PowerPoint</vt:lpstr>
      <vt:lpstr>Apresentação do PowerPoint</vt:lpstr>
      <vt:lpstr>Apresentação do PowerPoint</vt:lpstr>
      <vt:lpstr>REFERÊNCIAS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renata cunha</dc:creator>
  <cp:lastModifiedBy>Proprietario do office </cp:lastModifiedBy>
  <cp:revision>2</cp:revision>
  <dcterms:created xsi:type="dcterms:W3CDTF">2018-07-10T16:23:14Z</dcterms:created>
  <dcterms:modified xsi:type="dcterms:W3CDTF">2024-07-02T10:59:59Z</dcterms:modified>
</cp:coreProperties>
</file>