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24120475" cy="370792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1679">
          <p15:clr>
            <a:srgbClr val="747775"/>
          </p15:clr>
        </p15:guide>
        <p15:guide id="2" pos="759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9" d="100"/>
          <a:sy n="39" d="100"/>
        </p:scale>
        <p:origin x="468" y="-5940"/>
      </p:cViewPr>
      <p:guideLst>
        <p:guide orient="horz" pos="11679"/>
        <p:guide pos="75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314066" y="685800"/>
            <a:ext cx="2230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4575" y="685800"/>
            <a:ext cx="22304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22223" y="5367715"/>
            <a:ext cx="22475700" cy="147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0"/>
              <a:buNone/>
              <a:defRPr sz="216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822201" y="20431487"/>
            <a:ext cx="22475700" cy="57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 sz="117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822201" y="15505690"/>
            <a:ext cx="22475700" cy="60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22201" y="3208229"/>
            <a:ext cx="22475700" cy="4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822201" y="8308306"/>
            <a:ext cx="22475700" cy="246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lvl="0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/>
            </a:lvl1pPr>
            <a:lvl2pPr marL="914400" lvl="1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2pPr>
            <a:lvl3pPr marL="1371600" lvl="2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3pPr>
            <a:lvl4pPr marL="1828800" lvl="3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4pPr>
            <a:lvl5pPr marL="2286000" lvl="4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5pPr>
            <a:lvl6pPr marL="2743200" lvl="5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6pPr>
            <a:lvl7pPr marL="3200400" lvl="6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7pPr>
            <a:lvl8pPr marL="3657600" lvl="7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8pPr>
            <a:lvl9pPr marL="4114800" lvl="8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822201" y="3208229"/>
            <a:ext cx="22475700" cy="4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822201" y="8308306"/>
            <a:ext cx="10551000" cy="246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lvl="0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 sz="5800"/>
            </a:lvl1pPr>
            <a:lvl2pPr marL="914400" lvl="1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2pPr>
            <a:lvl3pPr marL="1371600" lvl="2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3pPr>
            <a:lvl4pPr marL="1828800" lvl="3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4pPr>
            <a:lvl5pPr marL="2286000" lvl="4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5pPr>
            <a:lvl6pPr marL="2743200" lvl="5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6pPr>
            <a:lvl7pPr marL="3200400" lvl="6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7pPr>
            <a:lvl8pPr marL="3657600" lvl="7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8pPr>
            <a:lvl9pPr marL="4114800" lvl="8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2746882" y="8308306"/>
            <a:ext cx="10551000" cy="246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lvl="0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 sz="5800"/>
            </a:lvl1pPr>
            <a:lvl2pPr marL="914400" lvl="1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2pPr>
            <a:lvl3pPr marL="1371600" lvl="2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3pPr>
            <a:lvl4pPr marL="1828800" lvl="3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4pPr>
            <a:lvl5pPr marL="2286000" lvl="4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5pPr>
            <a:lvl6pPr marL="2743200" lvl="5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6pPr>
            <a:lvl7pPr marL="3200400" lvl="6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7pPr>
            <a:lvl8pPr marL="3657600" lvl="7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8pPr>
            <a:lvl9pPr marL="4114800" lvl="8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822201" y="3208229"/>
            <a:ext cx="22475700" cy="4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822201" y="4005375"/>
            <a:ext cx="7407000" cy="54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822201" y="10017764"/>
            <a:ext cx="7407000" cy="229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lvl="0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1pPr>
            <a:lvl2pPr marL="914400" lvl="1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2pPr>
            <a:lvl3pPr marL="1371600" lvl="2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3pPr>
            <a:lvl4pPr marL="1828800" lvl="3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4pPr>
            <a:lvl5pPr marL="2286000" lvl="4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5pPr>
            <a:lvl6pPr marL="2743200" lvl="5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6pPr>
            <a:lvl7pPr marL="3200400" lvl="6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7pPr>
            <a:lvl8pPr marL="3657600" lvl="7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○"/>
              <a:defRPr sz="5000"/>
            </a:lvl8pPr>
            <a:lvl9pPr marL="4114800" lvl="8" indent="-546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000"/>
              <a:buChar char="■"/>
              <a:defRPr sz="50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293179" y="3245176"/>
            <a:ext cx="16797000" cy="294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  <a:defRPr sz="200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2060000" y="-901"/>
            <a:ext cx="12060000" cy="3708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380475" tIns="380475" rIns="380475" bIns="3804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700335" y="8890080"/>
            <a:ext cx="10670400" cy="106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500"/>
              <a:buNone/>
              <a:defRPr sz="175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700335" y="20207645"/>
            <a:ext cx="10670400" cy="89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3029390" y="5219928"/>
            <a:ext cx="10121100" cy="266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457200" lvl="0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/>
            </a:lvl1pPr>
            <a:lvl2pPr marL="914400" lvl="1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2pPr>
            <a:lvl3pPr marL="1371600" lvl="2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3pPr>
            <a:lvl4pPr marL="1828800" lvl="3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4pPr>
            <a:lvl5pPr marL="2286000" lvl="4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5pPr>
            <a:lvl6pPr marL="2743200" lvl="5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6pPr>
            <a:lvl7pPr marL="3200400" lvl="6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7pPr>
            <a:lvl8pPr marL="3657600" lvl="7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8pPr>
            <a:lvl9pPr marL="4114800" lvl="8" indent="-596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822201" y="30498633"/>
            <a:ext cx="15823500" cy="43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822201" y="7974164"/>
            <a:ext cx="22475700" cy="141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00"/>
              <a:buNone/>
              <a:defRPr sz="49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822201" y="22724702"/>
            <a:ext cx="22475700" cy="9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lvl="0" indent="-7048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/>
            </a:lvl1pPr>
            <a:lvl2pPr marL="914400" lvl="1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2pPr>
            <a:lvl3pPr marL="1371600" lvl="2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3pPr>
            <a:lvl4pPr marL="1828800" lvl="3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4pPr>
            <a:lvl5pPr marL="2286000" lvl="4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5pPr>
            <a:lvl6pPr marL="2743200" lvl="5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6pPr>
            <a:lvl7pPr marL="3200400" lvl="6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●"/>
              <a:defRPr/>
            </a:lvl7pPr>
            <a:lvl8pPr marL="3657600" lvl="7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○"/>
              <a:defRPr/>
            </a:lvl8pPr>
            <a:lvl9pPr marL="4114800" lvl="8" indent="-596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22201" y="3208229"/>
            <a:ext cx="22475700" cy="4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Arial"/>
              <a:buNone/>
              <a:defRPr sz="1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22201" y="8308306"/>
            <a:ext cx="22475700" cy="246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t" anchorCtr="0">
            <a:normAutofit/>
          </a:bodyPr>
          <a:lstStyle>
            <a:lvl1pPr marL="457200" marR="0" lvl="0" indent="-704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●"/>
              <a:defRPr sz="7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○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■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●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○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■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●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○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00"/>
              <a:buFont typeface="Arial"/>
              <a:buChar char="■"/>
              <a:defRPr sz="5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2348609" y="33617591"/>
            <a:ext cx="1447500" cy="28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0475" tIns="380475" rIns="380475" bIns="38047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107125" y="539800"/>
            <a:ext cx="11686800" cy="4878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DO TRABALHO –</a:t>
            </a:r>
            <a:r>
              <a:rPr lang="pt-BR" sz="4400" b="1">
                <a:solidFill>
                  <a:schemeClr val="dk1"/>
                </a:solidFill>
              </a:rPr>
              <a:t> </a:t>
            </a:r>
            <a:r>
              <a:rPr lang="pt-BR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 44 –</a:t>
            </a:r>
            <a:r>
              <a:rPr lang="pt-BR" sz="4400" b="1">
                <a:solidFill>
                  <a:schemeClr val="dk1"/>
                </a:solidFill>
              </a:rPr>
              <a:t> </a:t>
            </a:r>
            <a:r>
              <a:rPr lang="pt-BR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CAIXA ALTA –</a:t>
            </a:r>
            <a:r>
              <a:rPr lang="pt-BR" sz="4400" b="1">
                <a:solidFill>
                  <a:schemeClr val="dk1"/>
                </a:solidFill>
              </a:rPr>
              <a:t> </a:t>
            </a:r>
            <a:r>
              <a:rPr lang="pt-BR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NEGRITO </a:t>
            </a:r>
            <a:endParaRPr sz="4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119225" y="5938225"/>
            <a:ext cx="21863700" cy="2160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pt-BR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Autores (fonte arial 36)</a:t>
            </a: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pt-BR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Nome completo e vínculo institucional </a:t>
            </a: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179125" y="8822067"/>
            <a:ext cx="10871950" cy="7354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sz="4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da Seção - negrito,</a:t>
            </a:r>
            <a:r>
              <a:rPr lang="pt-BR" sz="4000" b="1">
                <a:solidFill>
                  <a:schemeClr val="dk1"/>
                </a:solidFill>
              </a:rPr>
              <a:t> </a:t>
            </a: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 40 </a:t>
            </a: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- fonte arial 3</a:t>
            </a:r>
            <a:r>
              <a:rPr lang="pt-BR" sz="3000">
                <a:solidFill>
                  <a:schemeClr val="dk1"/>
                </a:solidFill>
              </a:rPr>
              <a:t>0</a:t>
            </a:r>
            <a:endParaRPr sz="3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179125" y="20662121"/>
            <a:ext cx="10871950" cy="1362866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Material e Métodos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da Seção - negrito</a:t>
            </a:r>
            <a:r>
              <a:rPr lang="pt-BR" sz="4000" b="1">
                <a:solidFill>
                  <a:schemeClr val="dk1"/>
                </a:solidFill>
              </a:rPr>
              <a:t>, </a:t>
            </a: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 40 </a:t>
            </a: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- fonte arial 3</a:t>
            </a:r>
            <a:r>
              <a:rPr lang="pt-BR" sz="3000">
                <a:solidFill>
                  <a:schemeClr val="dk1"/>
                </a:solidFill>
              </a:rPr>
              <a:t>0</a:t>
            </a:r>
            <a:endParaRPr sz="8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2784511" y="8666881"/>
            <a:ext cx="10225200" cy="1482616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None/>
            </a:pP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None/>
            </a:pP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da </a:t>
            </a:r>
            <a:r>
              <a:rPr lang="pt-BR" sz="4000" b="1">
                <a:solidFill>
                  <a:schemeClr val="dk1"/>
                </a:solidFill>
              </a:rPr>
              <a:t>S</a:t>
            </a: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eção – negrito, fonte arial 40 </a:t>
            </a: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- fonte arial 3</a:t>
            </a:r>
            <a:r>
              <a:rPr lang="pt-BR" sz="3000">
                <a:solidFill>
                  <a:schemeClr val="dk1"/>
                </a:solidFill>
              </a:rPr>
              <a:t>0</a:t>
            </a:r>
            <a:r>
              <a:rPr lang="pt-BR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None/>
            </a:pP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None/>
            </a:pP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None/>
            </a:pP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2793925" y="23622535"/>
            <a:ext cx="10225200" cy="4789822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Conclusão</a:t>
            </a: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- negrito, fonte arial 4</a:t>
            </a:r>
            <a:r>
              <a:rPr lang="pt-BR" sz="4000" b="1">
                <a:solidFill>
                  <a:schemeClr val="dk1"/>
                </a:solidFill>
              </a:rPr>
              <a:t>0</a:t>
            </a:r>
            <a:endParaRPr sz="4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- fonte arial 3</a:t>
            </a:r>
            <a:r>
              <a:rPr lang="pt-BR" sz="3000">
                <a:solidFill>
                  <a:schemeClr val="dk1"/>
                </a:solidFill>
              </a:rPr>
              <a:t>0</a:t>
            </a:r>
            <a:endParaRPr sz="3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2794075" y="31877841"/>
            <a:ext cx="10225200" cy="233428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da Seção - negrito, fonte </a:t>
            </a:r>
            <a:r>
              <a:rPr lang="pt-BR" sz="4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4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40 </a:t>
            </a:r>
            <a:endParaRPr sz="4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- fonte </a:t>
            </a:r>
            <a:r>
              <a:rPr lang="pt-BR" sz="3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3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</a:t>
            </a:r>
            <a:r>
              <a:rPr lang="pt-BR" sz="3000" dirty="0">
                <a:solidFill>
                  <a:schemeClr val="dk1"/>
                </a:solidFill>
              </a:rPr>
              <a:t>0</a:t>
            </a:r>
            <a:endParaRPr sz="30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179125" y="35043319"/>
            <a:ext cx="10881112" cy="161107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lang="pt-BR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Email para contato: (fonte arial </a:t>
            </a:r>
            <a:r>
              <a:rPr lang="pt-BR" sz="3200" b="1">
                <a:solidFill>
                  <a:schemeClr val="dk1"/>
                </a:solidFill>
              </a:rPr>
              <a:t>32</a:t>
            </a:r>
            <a:r>
              <a:rPr lang="pt-BR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754150" y="491700"/>
            <a:ext cx="8762252" cy="487817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1179125" y="16893447"/>
            <a:ext cx="10871950" cy="329234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da Seção - negrito, fonte arial 40 </a:t>
            </a: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pt-BR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- fonte arial 3</a:t>
            </a:r>
            <a:r>
              <a:rPr lang="pt-BR" sz="3000">
                <a:solidFill>
                  <a:schemeClr val="dk1"/>
                </a:solidFill>
              </a:rPr>
              <a:t>0</a:t>
            </a:r>
            <a:endParaRPr sz="3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2793925" y="35076203"/>
            <a:ext cx="10138262" cy="157819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Apoio:</a:t>
            </a:r>
            <a:r>
              <a:rPr lang="pt-BR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(em caso de apoio financeiro) fonte Arial </a:t>
            </a:r>
            <a:r>
              <a:rPr lang="pt-BR" sz="3200">
                <a:solidFill>
                  <a:schemeClr val="dk1"/>
                </a:solidFill>
              </a:rPr>
              <a:t>32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12793925" y="28852437"/>
            <a:ext cx="10225200" cy="2586000"/>
          </a:xfrm>
          <a:prstGeom prst="rect">
            <a:avLst/>
          </a:prstGeom>
          <a:solidFill>
            <a:schemeClr val="lt1">
              <a:alpha val="0"/>
            </a:schemeClr>
          </a:solidFill>
          <a:ln w="254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Implicações para o campo da Enfermagem e da Saúde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Office PowerPoint</Application>
  <PresentationFormat>Personalizar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Márcia</dc:creator>
  <cp:lastModifiedBy>Proprietario do office </cp:lastModifiedBy>
  <cp:revision>2</cp:revision>
  <dcterms:modified xsi:type="dcterms:W3CDTF">2024-07-02T12:26:12Z</dcterms:modified>
</cp:coreProperties>
</file>